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8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91" d="100"/>
          <a:sy n="91" d="100"/>
        </p:scale>
        <p:origin x="480" y="7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03/01/2019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03/01/2019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03/01/2019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03/01/2019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03/01/2019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10641</TotalTime>
  <Words>675</Words>
  <Application>Microsoft Office PowerPoint</Application>
  <PresentationFormat>Geniş ekran</PresentationFormat>
  <Paragraphs>184</Paragraphs>
  <Slides>19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</vt:lpstr>
      <vt:lpstr>Entypo</vt:lpstr>
      <vt:lpstr>Raleway</vt:lpstr>
      <vt:lpstr>ubuntu</vt:lpstr>
      <vt:lpstr>Wingdings</vt:lpstr>
      <vt:lpstr>Office Theme</vt:lpstr>
      <vt:lpstr>PowerPoint Sunusu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Rehberlik_1</cp:lastModifiedBy>
  <cp:revision>554</cp:revision>
  <dcterms:created xsi:type="dcterms:W3CDTF">2014-12-21T04:26:02Z</dcterms:created>
  <dcterms:modified xsi:type="dcterms:W3CDTF">2019-01-03T07:57:02Z</dcterms:modified>
</cp:coreProperties>
</file>