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3" d="100"/>
          <a:sy n="93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ZAMAN YÖNETİMİ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6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Zaman; Yerine konması, geri döndürülmesi, yenilenmesi, depolanması, satın alınması mümkün olmayan bir kaynaktır.</a:t>
            </a:r>
          </a:p>
          <a:p>
            <a:r>
              <a:rPr lang="tr-TR" dirty="0" smtClean="0"/>
              <a:t>Niceliği değil, niteliği önemlidir.</a:t>
            </a:r>
          </a:p>
          <a:p>
            <a:r>
              <a:rPr lang="tr-TR" dirty="0" smtClean="0"/>
              <a:t>Zaman kavramı, ilk çocukluktan gelişmeğe başlar ergenlikte tamamlanır.</a:t>
            </a:r>
          </a:p>
          <a:p>
            <a:r>
              <a:rPr lang="tr-TR" dirty="0" smtClean="0"/>
              <a:t>Zamanı iyi yönetmek hayatımızdaki önemli değerleri ve öncelikleri belirlemekten geçer.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6153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126751" y="1458930"/>
            <a:ext cx="9377861" cy="331845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dirty="0"/>
              <a:t>Eisenhower Matrisi ve Pomodoro Tekniği ile Zaman Yönetimi</a:t>
            </a:r>
            <a:br>
              <a:rPr lang="it-IT" b="1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772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“</a:t>
            </a:r>
            <a:r>
              <a:rPr lang="tr-TR" dirty="0"/>
              <a:t>Önemli olan </a:t>
            </a:r>
            <a:r>
              <a:rPr lang="tr-TR" dirty="0" smtClean="0"/>
              <a:t>nadiren </a:t>
            </a:r>
            <a:r>
              <a:rPr lang="tr-TR" dirty="0"/>
              <a:t>acildir, acil olansa nadiren önemli” D. D. Eisenhower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798" y="552191"/>
            <a:ext cx="7613150" cy="441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013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Acil – Önemli:</a:t>
            </a:r>
            <a:r>
              <a:rPr lang="tr-TR" dirty="0"/>
              <a:t> Öncelik sıramızın en başına gelmesi gereken işlerdir. Bu işleri hemen yapmalıyız.</a:t>
            </a:r>
          </a:p>
          <a:p>
            <a:r>
              <a:rPr lang="tr-TR" b="1" dirty="0"/>
              <a:t>Acil Değil – Önemli:</a:t>
            </a:r>
            <a:r>
              <a:rPr lang="tr-TR" dirty="0"/>
              <a:t> Geleceğinizde gerçek fark yaratan uzun vadeli planlarınızın olduğu, gerçekten kendi isteklerinizle belirlediğiniz bölge.</a:t>
            </a:r>
          </a:p>
          <a:p>
            <a:r>
              <a:rPr lang="tr-TR" b="1" dirty="0"/>
              <a:t>Önemli Değil -Acil:</a:t>
            </a:r>
            <a:r>
              <a:rPr lang="tr-TR" dirty="0"/>
              <a:t> Genelde gelen e-mailler, çalan telefonlar, iş yerinde başkalarının kendileri için sizden istedikleri </a:t>
            </a:r>
            <a:r>
              <a:rPr lang="tr-TR" dirty="0" err="1"/>
              <a:t>vs</a:t>
            </a:r>
            <a:r>
              <a:rPr lang="tr-TR" dirty="0"/>
              <a:t> buna girer. Eğer yapabiliyorsanız bu işleri başkasına devredin.</a:t>
            </a:r>
          </a:p>
          <a:p>
            <a:r>
              <a:rPr lang="tr-TR" b="1" dirty="0"/>
              <a:t>Önemli Değil-Acil Değil:</a:t>
            </a:r>
            <a:r>
              <a:rPr lang="tr-TR" dirty="0"/>
              <a:t> Yapsanız iyi olur ama yapmasanız da hayatınızda çok şey </a:t>
            </a:r>
            <a:r>
              <a:rPr lang="tr-TR" dirty="0" err="1" smtClean="0"/>
              <a:t>farkettirmeyecek</a:t>
            </a:r>
            <a:r>
              <a:rPr lang="tr-TR" dirty="0" smtClean="0"/>
              <a:t> </a:t>
            </a:r>
            <a:r>
              <a:rPr lang="tr-TR" dirty="0"/>
              <a:t>işler. Daha önemli işlere vakit ayırmak istiyorsanız, bu tür işleri direkt elimine de edebilirsiniz.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52731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/>
              <a:t>Pomodoro</a:t>
            </a:r>
            <a:r>
              <a:rPr lang="tr-TR" b="1" dirty="0"/>
              <a:t> Tekniği</a:t>
            </a:r>
            <a:br>
              <a:rPr lang="tr-TR" b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Pomodoro</a:t>
            </a:r>
            <a:r>
              <a:rPr lang="tr-TR" dirty="0"/>
              <a:t> </a:t>
            </a:r>
            <a:r>
              <a:rPr lang="tr-TR" dirty="0" err="1"/>
              <a:t>ZamanlayıcıPomodoro</a:t>
            </a:r>
            <a:r>
              <a:rPr lang="tr-TR" dirty="0"/>
              <a:t> tekniğinin çok basit bir işleyişi var: </a:t>
            </a:r>
            <a:endParaRPr lang="tr-TR" dirty="0" smtClean="0"/>
          </a:p>
          <a:p>
            <a:r>
              <a:rPr lang="tr-TR" dirty="0" smtClean="0"/>
              <a:t>Kısa </a:t>
            </a:r>
            <a:r>
              <a:rPr lang="tr-TR" dirty="0"/>
              <a:t>süren çalışma seansları ve arkasından gelen minik bir mola.  </a:t>
            </a:r>
            <a:endParaRPr lang="tr-TR" dirty="0" smtClean="0"/>
          </a:p>
          <a:p>
            <a:r>
              <a:rPr lang="tr-TR" dirty="0" smtClean="0"/>
              <a:t>Kısa </a:t>
            </a:r>
            <a:r>
              <a:rPr lang="tr-TR" dirty="0"/>
              <a:t>süreli çalışma seansları 25 </a:t>
            </a:r>
            <a:r>
              <a:rPr lang="tr-TR" dirty="0" err="1"/>
              <a:t>dk</a:t>
            </a:r>
            <a:r>
              <a:rPr lang="tr-TR" dirty="0"/>
              <a:t>, minik molalar ise 5 </a:t>
            </a:r>
            <a:r>
              <a:rPr lang="tr-TR" dirty="0" err="1"/>
              <a:t>dk</a:t>
            </a:r>
            <a:r>
              <a:rPr lang="tr-TR" dirty="0"/>
              <a:t> sürüyor.  </a:t>
            </a:r>
            <a:endParaRPr lang="tr-TR" dirty="0" smtClean="0"/>
          </a:p>
          <a:p>
            <a:r>
              <a:rPr lang="tr-TR" dirty="0" smtClean="0"/>
              <a:t>Çalışma </a:t>
            </a:r>
            <a:r>
              <a:rPr lang="tr-TR" dirty="0"/>
              <a:t>ve moladan oluşan 30 </a:t>
            </a:r>
            <a:r>
              <a:rPr lang="tr-TR" dirty="0" err="1"/>
              <a:t>dk’lık</a:t>
            </a:r>
            <a:r>
              <a:rPr lang="tr-TR" dirty="0"/>
              <a:t> süreç 1 </a:t>
            </a:r>
            <a:r>
              <a:rPr lang="tr-TR" dirty="0" err="1"/>
              <a:t>Pomodoro’ya</a:t>
            </a:r>
            <a:r>
              <a:rPr lang="tr-TR" dirty="0"/>
              <a:t> denk geliyor.  </a:t>
            </a:r>
            <a:endParaRPr lang="tr-TR" dirty="0" smtClean="0"/>
          </a:p>
          <a:p>
            <a:r>
              <a:rPr lang="tr-TR" dirty="0" smtClean="0"/>
              <a:t>Toplamda </a:t>
            </a:r>
            <a:r>
              <a:rPr lang="tr-TR" dirty="0"/>
              <a:t>4 </a:t>
            </a:r>
            <a:r>
              <a:rPr lang="tr-TR" dirty="0" err="1"/>
              <a:t>Pomodoroyu</a:t>
            </a:r>
            <a:r>
              <a:rPr lang="tr-TR" dirty="0"/>
              <a:t> tamamladığınızda 20-30 dakikalık daha uzun bir mola yapıyorsunuz. </a:t>
            </a:r>
            <a:endParaRPr lang="tr-TR" dirty="0" smtClean="0"/>
          </a:p>
          <a:p>
            <a:r>
              <a:rPr lang="tr-TR" dirty="0" smtClean="0"/>
              <a:t>Genelde </a:t>
            </a:r>
            <a:r>
              <a:rPr lang="tr-TR" dirty="0"/>
              <a:t>bir günde 8-16 </a:t>
            </a:r>
            <a:r>
              <a:rPr lang="tr-TR" dirty="0" err="1"/>
              <a:t>pomodoro</a:t>
            </a:r>
            <a:r>
              <a:rPr lang="tr-TR" dirty="0"/>
              <a:t> uygulamak ideal sayılıyor. Bu da günlük 4-8 saat arası çalışmaya denk geliyor. </a:t>
            </a:r>
          </a:p>
        </p:txBody>
      </p:sp>
    </p:spTree>
    <p:extLst>
      <p:ext uri="{BB962C8B-B14F-4D97-AF65-F5344CB8AC3E}">
        <p14:creationId xmlns:p14="http://schemas.microsoft.com/office/powerpoint/2010/main" val="255236619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</TotalTime>
  <Words>98</Words>
  <Application>Microsoft Office PowerPoint</Application>
  <PresentationFormat>Geniş ekran</PresentationFormat>
  <Paragraphs>26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Duman</vt:lpstr>
      <vt:lpstr>ZAMAN YÖNETİMİ</vt:lpstr>
      <vt:lpstr>PowerPoint Sunusu</vt:lpstr>
      <vt:lpstr>Eisenhower Matrisi ve Pomodoro Tekniği ile Zaman Yönetimi </vt:lpstr>
      <vt:lpstr>PowerPoint Sunusu</vt:lpstr>
      <vt:lpstr>PowerPoint Sunusu</vt:lpstr>
      <vt:lpstr>Pomodoro Tekniği 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Eisenhower Matrisi ve Pomodoro Tekniği ile Zaman Yönetimi </dc:title>
  <dc:creator>Rehberlik_1</dc:creator>
  <cp:lastModifiedBy>Rehberlik_1</cp:lastModifiedBy>
  <cp:revision>3</cp:revision>
  <dcterms:created xsi:type="dcterms:W3CDTF">2018-05-28T06:20:26Z</dcterms:created>
  <dcterms:modified xsi:type="dcterms:W3CDTF">2018-05-28T06:49:40Z</dcterms:modified>
</cp:coreProperties>
</file>