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1" r:id="rId4"/>
    <p:sldId id="260" r:id="rId5"/>
    <p:sldId id="256" r:id="rId6"/>
    <p:sldId id="259" r:id="rId7"/>
    <p:sldId id="262" r:id="rId8"/>
    <p:sldId id="263" r:id="rId9"/>
    <p:sldId id="264" r:id="rId10"/>
    <p:sldId id="265" r:id="rId11"/>
    <p:sldId id="278" r:id="rId12"/>
    <p:sldId id="277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1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78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398CC-E1AC-48CA-83D6-57A7FC3F1FF8}" type="datetimeFigureOut">
              <a:rPr lang="tr-TR" smtClean="0"/>
              <a:t>3.1.2019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CD17A-9DE4-4C6A-A0D0-05A5CF46BF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0757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398CC-E1AC-48CA-83D6-57A7FC3F1FF8}" type="datetimeFigureOut">
              <a:rPr lang="tr-TR" smtClean="0"/>
              <a:t>3.1.2019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CD17A-9DE4-4C6A-A0D0-05A5CF46BF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2399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398CC-E1AC-48CA-83D6-57A7FC3F1FF8}" type="datetimeFigureOut">
              <a:rPr lang="tr-TR" smtClean="0"/>
              <a:t>3.1.2019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CD17A-9DE4-4C6A-A0D0-05A5CF46BF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4514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398CC-E1AC-48CA-83D6-57A7FC3F1FF8}" type="datetimeFigureOut">
              <a:rPr lang="tr-TR" smtClean="0"/>
              <a:t>3.1.2019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CD17A-9DE4-4C6A-A0D0-05A5CF46BF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3270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398CC-E1AC-48CA-83D6-57A7FC3F1FF8}" type="datetimeFigureOut">
              <a:rPr lang="tr-TR" smtClean="0"/>
              <a:t>3.1.2019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CD17A-9DE4-4C6A-A0D0-05A5CF46BF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949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398CC-E1AC-48CA-83D6-57A7FC3F1FF8}" type="datetimeFigureOut">
              <a:rPr lang="tr-TR" smtClean="0"/>
              <a:t>3.1.2019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CD17A-9DE4-4C6A-A0D0-05A5CF46BF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9202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398CC-E1AC-48CA-83D6-57A7FC3F1FF8}" type="datetimeFigureOut">
              <a:rPr lang="tr-TR" smtClean="0"/>
              <a:t>3.1.2019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CD17A-9DE4-4C6A-A0D0-05A5CF46BF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0533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398CC-E1AC-48CA-83D6-57A7FC3F1FF8}" type="datetimeFigureOut">
              <a:rPr lang="tr-TR" smtClean="0"/>
              <a:t>3.1.2019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CD17A-9DE4-4C6A-A0D0-05A5CF46BF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3479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398CC-E1AC-48CA-83D6-57A7FC3F1FF8}" type="datetimeFigureOut">
              <a:rPr lang="tr-TR" smtClean="0"/>
              <a:t>3.1.2019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CD17A-9DE4-4C6A-A0D0-05A5CF46BF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6960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398CC-E1AC-48CA-83D6-57A7FC3F1FF8}" type="datetimeFigureOut">
              <a:rPr lang="tr-TR" smtClean="0"/>
              <a:t>3.1.2019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CD17A-9DE4-4C6A-A0D0-05A5CF46BF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2279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398CC-E1AC-48CA-83D6-57A7FC3F1FF8}" type="datetimeFigureOut">
              <a:rPr lang="tr-TR" smtClean="0"/>
              <a:t>3.1.2019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CD17A-9DE4-4C6A-A0D0-05A5CF46BF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7000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7398CC-E1AC-48CA-83D6-57A7FC3F1FF8}" type="datetimeFigureOut">
              <a:rPr lang="tr-TR" smtClean="0"/>
              <a:t>3.1.2019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BCD17A-9DE4-4C6A-A0D0-05A5CF46BF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8386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41399"/>
            <a:ext cx="10515599" cy="6175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17491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55324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60366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45237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58774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47479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1492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15557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26573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6974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9180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43185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40557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17852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63258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8033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57918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67887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72860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4259" y="6007904"/>
            <a:ext cx="8332831" cy="6215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6145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70964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24273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32386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0</Words>
  <Application>Microsoft Office PowerPoint</Application>
  <PresentationFormat>Geniş ekran</PresentationFormat>
  <Paragraphs>0</Paragraphs>
  <Slides>23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NouS/TncTR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Rehberlik_1</dc:creator>
  <cp:lastModifiedBy>Rehberlik_1</cp:lastModifiedBy>
  <cp:revision>5</cp:revision>
  <dcterms:created xsi:type="dcterms:W3CDTF">2019-01-02T08:08:33Z</dcterms:created>
  <dcterms:modified xsi:type="dcterms:W3CDTF">2019-01-03T06:46:15Z</dcterms:modified>
</cp:coreProperties>
</file>