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0" r:id="rId5"/>
    <p:sldId id="256" r:id="rId6"/>
    <p:sldId id="259" r:id="rId7"/>
    <p:sldId id="262" r:id="rId8"/>
    <p:sldId id="263" r:id="rId9"/>
    <p:sldId id="264" r:id="rId10"/>
    <p:sldId id="265" r:id="rId11"/>
    <p:sldId id="278" r:id="rId12"/>
    <p:sldId id="277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98CC-E1AC-48CA-83D6-57A7FC3F1FF8}" type="datetimeFigureOut">
              <a:rPr lang="tr-TR" smtClean="0"/>
              <a:t>3.1.2019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D17A-9DE4-4C6A-A0D0-05A5CF46BF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0757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98CC-E1AC-48CA-83D6-57A7FC3F1FF8}" type="datetimeFigureOut">
              <a:rPr lang="tr-TR" smtClean="0"/>
              <a:t>3.1.2019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D17A-9DE4-4C6A-A0D0-05A5CF46BF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2399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98CC-E1AC-48CA-83D6-57A7FC3F1FF8}" type="datetimeFigureOut">
              <a:rPr lang="tr-TR" smtClean="0"/>
              <a:t>3.1.2019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D17A-9DE4-4C6A-A0D0-05A5CF46BF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451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98CC-E1AC-48CA-83D6-57A7FC3F1FF8}" type="datetimeFigureOut">
              <a:rPr lang="tr-TR" smtClean="0"/>
              <a:t>3.1.2019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D17A-9DE4-4C6A-A0D0-05A5CF46BF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3270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98CC-E1AC-48CA-83D6-57A7FC3F1FF8}" type="datetimeFigureOut">
              <a:rPr lang="tr-TR" smtClean="0"/>
              <a:t>3.1.2019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D17A-9DE4-4C6A-A0D0-05A5CF46BF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949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98CC-E1AC-48CA-83D6-57A7FC3F1FF8}" type="datetimeFigureOut">
              <a:rPr lang="tr-TR" smtClean="0"/>
              <a:t>3.1.2019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D17A-9DE4-4C6A-A0D0-05A5CF46BF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9202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98CC-E1AC-48CA-83D6-57A7FC3F1FF8}" type="datetimeFigureOut">
              <a:rPr lang="tr-TR" smtClean="0"/>
              <a:t>3.1.2019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D17A-9DE4-4C6A-A0D0-05A5CF46BF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0533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98CC-E1AC-48CA-83D6-57A7FC3F1FF8}" type="datetimeFigureOut">
              <a:rPr lang="tr-TR" smtClean="0"/>
              <a:t>3.1.2019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D17A-9DE4-4C6A-A0D0-05A5CF46BF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3479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98CC-E1AC-48CA-83D6-57A7FC3F1FF8}" type="datetimeFigureOut">
              <a:rPr lang="tr-TR" smtClean="0"/>
              <a:t>3.1.2019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D17A-9DE4-4C6A-A0D0-05A5CF46BF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6960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98CC-E1AC-48CA-83D6-57A7FC3F1FF8}" type="datetimeFigureOut">
              <a:rPr lang="tr-TR" smtClean="0"/>
              <a:t>3.1.2019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D17A-9DE4-4C6A-A0D0-05A5CF46BF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2279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98CC-E1AC-48CA-83D6-57A7FC3F1FF8}" type="datetimeFigureOut">
              <a:rPr lang="tr-TR" smtClean="0"/>
              <a:t>3.1.2019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D17A-9DE4-4C6A-A0D0-05A5CF46BF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700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398CC-E1AC-48CA-83D6-57A7FC3F1FF8}" type="datetimeFigureOut">
              <a:rPr lang="tr-TR" smtClean="0"/>
              <a:t>3.1.2019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CD17A-9DE4-4C6A-A0D0-05A5CF46BF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838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41399"/>
            <a:ext cx="10515599" cy="6175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749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532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036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523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877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747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1492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5557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657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6974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180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3185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055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7852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3258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033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7918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7887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2860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4259" y="6007904"/>
            <a:ext cx="8332831" cy="6215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614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096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427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238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0</Words>
  <Application>Microsoft Office PowerPoint</Application>
  <PresentationFormat>Geniş ekran</PresentationFormat>
  <Paragraphs>0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Rehberlik_1</dc:creator>
  <cp:lastModifiedBy>Rehberlik_1</cp:lastModifiedBy>
  <cp:revision>5</cp:revision>
  <dcterms:created xsi:type="dcterms:W3CDTF">2019-01-02T08:08:33Z</dcterms:created>
  <dcterms:modified xsi:type="dcterms:W3CDTF">2019-01-03T06:46:15Z</dcterms:modified>
</cp:coreProperties>
</file>