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239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994E-51EE-49E2-98B2-EF3FFE65AB68}" type="datetimeFigureOut">
              <a:rPr lang="tr-TR" smtClean="0"/>
              <a:t>17.1.2019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0A0C-A9B9-4696-A4FE-36994700C6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0490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994E-51EE-49E2-98B2-EF3FFE65AB68}" type="datetimeFigureOut">
              <a:rPr lang="tr-TR" smtClean="0"/>
              <a:t>17.1.2019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0A0C-A9B9-4696-A4FE-36994700C6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4739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994E-51EE-49E2-98B2-EF3FFE65AB68}" type="datetimeFigureOut">
              <a:rPr lang="tr-TR" smtClean="0"/>
              <a:t>17.1.2019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0A0C-A9B9-4696-A4FE-36994700C6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30902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994E-51EE-49E2-98B2-EF3FFE65AB68}" type="datetimeFigureOut">
              <a:rPr lang="tr-TR" smtClean="0"/>
              <a:t>17.1.2019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0A0C-A9B9-4696-A4FE-36994700C6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0284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994E-51EE-49E2-98B2-EF3FFE65AB68}" type="datetimeFigureOut">
              <a:rPr lang="tr-TR" smtClean="0"/>
              <a:t>17.1.2019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0A0C-A9B9-4696-A4FE-36994700C6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6355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994E-51EE-49E2-98B2-EF3FFE65AB68}" type="datetimeFigureOut">
              <a:rPr lang="tr-TR" smtClean="0"/>
              <a:t>17.1.2019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0A0C-A9B9-4696-A4FE-36994700C6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2759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994E-51EE-49E2-98B2-EF3FFE65AB68}" type="datetimeFigureOut">
              <a:rPr lang="tr-TR" smtClean="0"/>
              <a:t>17.1.2019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0A0C-A9B9-4696-A4FE-36994700C6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44183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994E-51EE-49E2-98B2-EF3FFE65AB68}" type="datetimeFigureOut">
              <a:rPr lang="tr-TR" smtClean="0"/>
              <a:t>17.1.2019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0A0C-A9B9-4696-A4FE-36994700C6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62784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994E-51EE-49E2-98B2-EF3FFE65AB68}" type="datetimeFigureOut">
              <a:rPr lang="tr-TR" smtClean="0"/>
              <a:t>17.1.2019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0A0C-A9B9-4696-A4FE-36994700C6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57522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994E-51EE-49E2-98B2-EF3FFE65AB68}" type="datetimeFigureOut">
              <a:rPr lang="tr-TR" smtClean="0"/>
              <a:t>17.1.2019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0A0C-A9B9-4696-A4FE-36994700C6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8941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994E-51EE-49E2-98B2-EF3FFE65AB68}" type="datetimeFigureOut">
              <a:rPr lang="tr-TR" smtClean="0"/>
              <a:t>17.1.2019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0A0C-A9B9-4696-A4FE-36994700C6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58865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0994E-51EE-49E2-98B2-EF3FFE65AB68}" type="datetimeFigureOut">
              <a:rPr lang="tr-TR" smtClean="0"/>
              <a:t>17.1.2019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80A0C-A9B9-4696-A4FE-36994700C6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43435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71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78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69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57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69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85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70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420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6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069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65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2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94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6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3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35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71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99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69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588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69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77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69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3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69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18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443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2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69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294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149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69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264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85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71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54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71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1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69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75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69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79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93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7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0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71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479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</TotalTime>
  <Words>0</Words>
  <Application>Microsoft Office PowerPoint</Application>
  <PresentationFormat>A4 Kağıt (210x297 mm)</PresentationFormat>
  <Paragraphs>0</Paragraphs>
  <Slides>29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Silentall Unattended Installer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incilicavus</dc:creator>
  <cp:lastModifiedBy>Rehberlik_1</cp:lastModifiedBy>
  <cp:revision>9</cp:revision>
  <dcterms:created xsi:type="dcterms:W3CDTF">2018-01-10T08:07:45Z</dcterms:created>
  <dcterms:modified xsi:type="dcterms:W3CDTF">2019-01-17T10:02:52Z</dcterms:modified>
</cp:coreProperties>
</file>